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84" r:id="rId2"/>
    <p:sldId id="357" r:id="rId3"/>
    <p:sldId id="372" r:id="rId4"/>
  </p:sldIdLst>
  <p:sldSz cx="9144000" cy="6858000" type="screen4x3"/>
  <p:notesSz cx="6662738" cy="9926638"/>
  <p:defaultTextStyle>
    <a:defPPr>
      <a:defRPr lang="sv-SE"/>
    </a:defPPr>
    <a:lvl1pPr algn="l" rtl="0" fontAlgn="base">
      <a:lnSpc>
        <a:spcPct val="90000"/>
      </a:lnSpc>
      <a:spcBef>
        <a:spcPct val="20000"/>
      </a:spcBef>
      <a:spcAft>
        <a:spcPct val="0"/>
      </a:spcAft>
      <a:buClr>
        <a:srgbClr val="777777"/>
      </a:buClr>
      <a:buFont typeface="Arial Narrow" pitchFamily="34" charset="0"/>
      <a:defRPr sz="28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fontAlgn="base">
      <a:lnSpc>
        <a:spcPct val="90000"/>
      </a:lnSpc>
      <a:spcBef>
        <a:spcPct val="20000"/>
      </a:spcBef>
      <a:spcAft>
        <a:spcPct val="0"/>
      </a:spcAft>
      <a:buClr>
        <a:srgbClr val="777777"/>
      </a:buClr>
      <a:buFont typeface="Arial Narrow" pitchFamily="34" charset="0"/>
      <a:defRPr sz="28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fontAlgn="base">
      <a:lnSpc>
        <a:spcPct val="90000"/>
      </a:lnSpc>
      <a:spcBef>
        <a:spcPct val="20000"/>
      </a:spcBef>
      <a:spcAft>
        <a:spcPct val="0"/>
      </a:spcAft>
      <a:buClr>
        <a:srgbClr val="777777"/>
      </a:buClr>
      <a:buFont typeface="Arial Narrow" pitchFamily="34" charset="0"/>
      <a:defRPr sz="28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fontAlgn="base">
      <a:lnSpc>
        <a:spcPct val="90000"/>
      </a:lnSpc>
      <a:spcBef>
        <a:spcPct val="20000"/>
      </a:spcBef>
      <a:spcAft>
        <a:spcPct val="0"/>
      </a:spcAft>
      <a:buClr>
        <a:srgbClr val="777777"/>
      </a:buClr>
      <a:buFont typeface="Arial Narrow" pitchFamily="34" charset="0"/>
      <a:defRPr sz="28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fontAlgn="base">
      <a:lnSpc>
        <a:spcPct val="90000"/>
      </a:lnSpc>
      <a:spcBef>
        <a:spcPct val="20000"/>
      </a:spcBef>
      <a:spcAft>
        <a:spcPct val="0"/>
      </a:spcAft>
      <a:buClr>
        <a:srgbClr val="777777"/>
      </a:buClr>
      <a:buFont typeface="Arial Narrow" pitchFamily="34" charset="0"/>
      <a:defRPr sz="28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73B3"/>
    <a:srgbClr val="7F7F7F"/>
    <a:srgbClr val="67C6DD"/>
    <a:srgbClr val="777777"/>
    <a:srgbClr val="E3E3E3"/>
    <a:srgbClr val="0B57B3"/>
    <a:srgbClr val="0041A0"/>
    <a:srgbClr val="005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296" autoAdjust="0"/>
  </p:normalViewPr>
  <p:slideViewPr>
    <p:cSldViewPr>
      <p:cViewPr varScale="1">
        <p:scale>
          <a:sx n="105" d="100"/>
          <a:sy n="105" d="100"/>
        </p:scale>
        <p:origin x="802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574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1"/>
            <a:ext cx="288766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0" tIns="45780" rIns="91560" bIns="45780" numCol="1" anchor="t" anchorCtr="0" compatLnSpc="1">
            <a:prstTxWarp prst="textNoShape">
              <a:avLst/>
            </a:prstTxWarp>
          </a:bodyPr>
          <a:lstStyle>
            <a:lvl1pPr defTabSz="91591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3489" y="1"/>
            <a:ext cx="2887661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0" tIns="45780" rIns="91560" bIns="45780" numCol="1" anchor="t" anchorCtr="0" compatLnSpc="1">
            <a:prstTxWarp prst="textNoShape">
              <a:avLst/>
            </a:prstTxWarp>
          </a:bodyPr>
          <a:lstStyle>
            <a:lvl1pPr algn="r" defTabSz="91591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428166"/>
            <a:ext cx="2887662" cy="496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0" tIns="45780" rIns="91560" bIns="45780" numCol="1" anchor="b" anchorCtr="0" compatLnSpc="1">
            <a:prstTxWarp prst="textNoShape">
              <a:avLst/>
            </a:prstTxWarp>
          </a:bodyPr>
          <a:lstStyle>
            <a:lvl1pPr defTabSz="91591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3489" y="9428166"/>
            <a:ext cx="2887661" cy="496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0" tIns="45780" rIns="91560" bIns="45780" numCol="1" anchor="b" anchorCtr="0" compatLnSpc="1">
            <a:prstTxWarp prst="textNoShape">
              <a:avLst/>
            </a:prstTxWarp>
          </a:bodyPr>
          <a:lstStyle>
            <a:lvl1pPr algn="r" defTabSz="91591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fld id="{79537150-BADF-44EE-A431-3F3635448400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669893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1"/>
            <a:ext cx="288766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0" tIns="45780" rIns="91560" bIns="45780" numCol="1" anchor="t" anchorCtr="0" compatLnSpc="1">
            <a:prstTxWarp prst="textNoShape">
              <a:avLst/>
            </a:prstTxWarp>
          </a:bodyPr>
          <a:lstStyle>
            <a:lvl1pPr defTabSz="91591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3489" y="1"/>
            <a:ext cx="2887661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0" tIns="45780" rIns="91560" bIns="45780" numCol="1" anchor="t" anchorCtr="0" compatLnSpc="1">
            <a:prstTxWarp prst="textNoShape">
              <a:avLst/>
            </a:prstTxWarp>
          </a:bodyPr>
          <a:lstStyle>
            <a:lvl1pPr algn="r" defTabSz="91591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0900" y="744538"/>
            <a:ext cx="4960938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6"/>
            <a:ext cx="5329239" cy="4465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0" tIns="45780" rIns="91560" bIns="457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28166"/>
            <a:ext cx="2887662" cy="496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0" tIns="45780" rIns="91560" bIns="45780" numCol="1" anchor="b" anchorCtr="0" compatLnSpc="1">
            <a:prstTxWarp prst="textNoShape">
              <a:avLst/>
            </a:prstTxWarp>
          </a:bodyPr>
          <a:lstStyle>
            <a:lvl1pPr defTabSz="91591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3489" y="9428166"/>
            <a:ext cx="2887661" cy="496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0" tIns="45780" rIns="91560" bIns="45780" numCol="1" anchor="b" anchorCtr="0" compatLnSpc="1">
            <a:prstTxWarp prst="textNoShape">
              <a:avLst/>
            </a:prstTxWarp>
          </a:bodyPr>
          <a:lstStyle>
            <a:lvl1pPr algn="r" defTabSz="91591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fld id="{DCFE9745-0EDF-4B65-9095-3CFBBDDCADA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074155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ltGray">
          <a:xfrm>
            <a:off x="0" y="0"/>
            <a:ext cx="9144000" cy="287338"/>
          </a:xfrm>
          <a:prstGeom prst="rect">
            <a:avLst/>
          </a:prstGeom>
          <a:solidFill>
            <a:srgbClr val="E3E3E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sv-SE"/>
          </a:p>
        </p:txBody>
      </p:sp>
      <p:sp>
        <p:nvSpPr>
          <p:cNvPr id="5" name="Rectangle 12"/>
          <p:cNvSpPr>
            <a:spLocks noChangeArrowheads="1"/>
          </p:cNvSpPr>
          <p:nvPr/>
        </p:nvSpPr>
        <p:spPr bwMode="black">
          <a:xfrm>
            <a:off x="0" y="6462713"/>
            <a:ext cx="9144000" cy="395287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sv-SE"/>
          </a:p>
        </p:txBody>
      </p:sp>
      <p:sp>
        <p:nvSpPr>
          <p:cNvPr id="6" name="Rectangle 42"/>
          <p:cNvSpPr>
            <a:spLocks noChangeArrowheads="1"/>
          </p:cNvSpPr>
          <p:nvPr userDrawn="1"/>
        </p:nvSpPr>
        <p:spPr bwMode="auto">
          <a:xfrm>
            <a:off x="0" y="117475"/>
            <a:ext cx="9144000" cy="21590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rgbClr val="0B57B3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sv-SE"/>
          </a:p>
        </p:txBody>
      </p:sp>
      <p:pic>
        <p:nvPicPr>
          <p:cNvPr id="7" name="Picture 43" descr="logotype-för-brevpapper-m-m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4500563"/>
            <a:ext cx="2051050" cy="17637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Text Box 44"/>
          <p:cNvSpPr txBox="1">
            <a:spLocks noChangeArrowheads="1"/>
          </p:cNvSpPr>
          <p:nvPr userDrawn="1"/>
        </p:nvSpPr>
        <p:spPr bwMode="blackWhite">
          <a:xfrm>
            <a:off x="2411413" y="6546850"/>
            <a:ext cx="4392612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buClrTx/>
              <a:buFontTx/>
              <a:buNone/>
              <a:defRPr/>
            </a:pPr>
            <a:r>
              <a:rPr lang="sv-SE" sz="1000">
                <a:solidFill>
                  <a:schemeClr val="bg1"/>
                </a:solidFill>
              </a:rPr>
              <a:t>SWEPUMP – en branschförening inom Teknikföretagens Branschgrupper</a:t>
            </a:r>
          </a:p>
        </p:txBody>
      </p:sp>
      <p:sp>
        <p:nvSpPr>
          <p:cNvPr id="8205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1366838" y="620713"/>
            <a:ext cx="6408737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8206" name="Rectangle 14"/>
          <p:cNvSpPr>
            <a:spLocks noGrp="1" noChangeArrowheads="1"/>
          </p:cNvSpPr>
          <p:nvPr>
            <p:ph type="subTitle" idx="1"/>
          </p:nvPr>
        </p:nvSpPr>
        <p:spPr>
          <a:xfrm>
            <a:off x="1366838" y="2133600"/>
            <a:ext cx="6410325" cy="720725"/>
          </a:xfrm>
        </p:spPr>
        <p:txBody>
          <a:bodyPr/>
          <a:lstStyle>
            <a:lvl1pPr marL="0" indent="0">
              <a:buFont typeface="Wingdings 2" pitchFamily="18" charset="2"/>
              <a:buNone/>
              <a:defRPr/>
            </a:lvl1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9" name="Rectangle 15"/>
          <p:cNvSpPr>
            <a:spLocks noGrp="1" noChangeArrowheads="1"/>
          </p:cNvSpPr>
          <p:nvPr>
            <p:ph type="dt" sz="half" idx="10"/>
          </p:nvPr>
        </p:nvSpPr>
        <p:spPr>
          <a:xfrm>
            <a:off x="179388" y="6532563"/>
            <a:ext cx="2133600" cy="269875"/>
          </a:xfrm>
          <a:ln algn="ctr"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CFED2-CEEA-40E7-BD59-F659BE2B5934}" type="datetime1">
              <a:rPr lang="sv-SE"/>
              <a:pPr>
                <a:defRPr/>
              </a:pPr>
              <a:t>2015-08-21</a:t>
            </a:fld>
            <a:endParaRPr lang="sv-SE"/>
          </a:p>
        </p:txBody>
      </p:sp>
      <p:sp>
        <p:nvSpPr>
          <p:cNvPr id="10" name="Rectangle 1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819900" y="6532563"/>
            <a:ext cx="2133600" cy="269875"/>
          </a:xfrm>
          <a:ln algn="ctr"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E0C472-1B6C-4847-8ED4-6BF5F763EF8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E6EE6B-DACF-4546-B4A2-1051874DD8BE}" type="datetime1">
              <a:rPr lang="sv-SE"/>
              <a:pPr>
                <a:defRPr/>
              </a:pPr>
              <a:t>2015-08-21</a:t>
            </a:fld>
            <a:endParaRPr lang="sv-S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18C2DB-C39E-4618-9BAA-56A40AAC605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894513" y="788988"/>
            <a:ext cx="1854200" cy="54483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1331913" y="788988"/>
            <a:ext cx="5410200" cy="54483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C3F666-0275-4A14-B3E0-8F6E3480931E}" type="datetime1">
              <a:rPr lang="sv-SE"/>
              <a:pPr>
                <a:defRPr/>
              </a:pPr>
              <a:t>2015-08-21</a:t>
            </a:fld>
            <a:endParaRPr lang="sv-S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B355B-3C35-43F5-991B-4DF7AF234E6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87AECB-5635-414D-8B8C-52C6F3E73C0D}" type="datetime1">
              <a:rPr lang="sv-SE"/>
              <a:pPr>
                <a:defRPr/>
              </a:pPr>
              <a:t>2015-08-21</a:t>
            </a:fld>
            <a:endParaRPr lang="sv-S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AE5655-5162-4E21-8776-50AD0B0D835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7C8FE6-40BD-4344-876D-7E93ACE31F52}" type="datetime1">
              <a:rPr lang="sv-SE"/>
              <a:pPr>
                <a:defRPr/>
              </a:pPr>
              <a:t>2015-08-21</a:t>
            </a:fld>
            <a:endParaRPr lang="sv-S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578494-262C-483D-8DD3-607F44FA2DF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331913" y="2116138"/>
            <a:ext cx="3632200" cy="4121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116513" y="2116138"/>
            <a:ext cx="3632200" cy="4121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DFF026-DB64-40B2-9FE0-D7DED5A6FC31}" type="datetime1">
              <a:rPr lang="sv-SE"/>
              <a:pPr>
                <a:defRPr/>
              </a:pPr>
              <a:t>2015-08-21</a:t>
            </a:fld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84C135-66C1-4729-A84D-E35E1076C8F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5AD781-7DD1-4AE3-A9C5-0AA0EC4E5A9D}" type="datetime1">
              <a:rPr lang="sv-SE"/>
              <a:pPr>
                <a:defRPr/>
              </a:pPr>
              <a:t>2015-08-21</a:t>
            </a:fld>
            <a:endParaRPr lang="sv-SE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942AF-52E9-4C1B-BD2C-D89450AC9CB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0B3365-5BB7-46E1-85AC-23225BD65E10}" type="datetime1">
              <a:rPr lang="sv-SE"/>
              <a:pPr>
                <a:defRPr/>
              </a:pPr>
              <a:t>2015-08-21</a:t>
            </a:fld>
            <a:endParaRPr lang="sv-S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72D960-1EF1-44BF-AC2B-9A6E63FABD9D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8B1F70-9C8F-4297-941B-0707E05683A7}" type="datetime1">
              <a:rPr lang="sv-SE"/>
              <a:pPr>
                <a:defRPr/>
              </a:pPr>
              <a:t>2015-08-21</a:t>
            </a:fld>
            <a:endParaRPr lang="sv-SE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DBC854-76D1-4A55-992C-544F18515E4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C77DC6-151F-47B7-B530-BDA8DDF9B4CE}" type="datetime1">
              <a:rPr lang="sv-SE"/>
              <a:pPr>
                <a:defRPr/>
              </a:pPr>
              <a:t>2015-08-21</a:t>
            </a:fld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EAE3A0-6E01-435E-B16C-9B6E4C4A4F3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FF3928-7854-4DFE-AC74-8D0A6926C0ED}" type="datetime1">
              <a:rPr lang="sv-SE"/>
              <a:pPr>
                <a:defRPr/>
              </a:pPr>
              <a:t>2015-08-21</a:t>
            </a:fld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41ED1E-0A5D-4DC6-86E7-25066040E458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37"/>
          <p:cNvGrpSpPr>
            <a:grpSpLocks/>
          </p:cNvGrpSpPr>
          <p:nvPr/>
        </p:nvGrpSpPr>
        <p:grpSpPr bwMode="auto">
          <a:xfrm>
            <a:off x="6011863" y="6284913"/>
            <a:ext cx="3132137" cy="558800"/>
            <a:chOff x="4268" y="3919"/>
            <a:chExt cx="1496" cy="286"/>
          </a:xfrm>
        </p:grpSpPr>
        <p:sp>
          <p:nvSpPr>
            <p:cNvPr id="1050" name="Rectangle 26"/>
            <p:cNvSpPr>
              <a:spLocks noChangeArrowheads="1"/>
            </p:cNvSpPr>
            <p:nvPr userDrawn="1"/>
          </p:nvSpPr>
          <p:spPr bwMode="ltGray">
            <a:xfrm>
              <a:off x="4268" y="3919"/>
              <a:ext cx="60" cy="286"/>
            </a:xfrm>
            <a:prstGeom prst="rect">
              <a:avLst/>
            </a:prstGeom>
            <a:solidFill>
              <a:srgbClr val="FFF50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v-SE"/>
            </a:p>
          </p:txBody>
        </p:sp>
        <p:sp>
          <p:nvSpPr>
            <p:cNvPr id="1051" name="Rectangle 27"/>
            <p:cNvSpPr>
              <a:spLocks noChangeArrowheads="1"/>
            </p:cNvSpPr>
            <p:nvPr userDrawn="1"/>
          </p:nvSpPr>
          <p:spPr bwMode="ltGray">
            <a:xfrm>
              <a:off x="4412" y="3919"/>
              <a:ext cx="60" cy="286"/>
            </a:xfrm>
            <a:prstGeom prst="rect">
              <a:avLst/>
            </a:prstGeom>
            <a:solidFill>
              <a:srgbClr val="CCE70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v-SE"/>
            </a:p>
          </p:txBody>
        </p:sp>
        <p:sp>
          <p:nvSpPr>
            <p:cNvPr id="1052" name="Rectangle 28"/>
            <p:cNvSpPr>
              <a:spLocks noChangeArrowheads="1"/>
            </p:cNvSpPr>
            <p:nvPr userDrawn="1"/>
          </p:nvSpPr>
          <p:spPr bwMode="ltGray">
            <a:xfrm>
              <a:off x="4555" y="3919"/>
              <a:ext cx="60" cy="286"/>
            </a:xfrm>
            <a:prstGeom prst="rect">
              <a:avLst/>
            </a:prstGeom>
            <a:solidFill>
              <a:srgbClr val="99CF1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v-SE"/>
            </a:p>
          </p:txBody>
        </p:sp>
        <p:sp>
          <p:nvSpPr>
            <p:cNvPr id="1053" name="Rectangle 29"/>
            <p:cNvSpPr>
              <a:spLocks noChangeArrowheads="1"/>
            </p:cNvSpPr>
            <p:nvPr userDrawn="1"/>
          </p:nvSpPr>
          <p:spPr bwMode="ltGray">
            <a:xfrm>
              <a:off x="4699" y="3919"/>
              <a:ext cx="61" cy="286"/>
            </a:xfrm>
            <a:prstGeom prst="rect">
              <a:avLst/>
            </a:prstGeom>
            <a:solidFill>
              <a:srgbClr val="3A962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v-SE"/>
            </a:p>
          </p:txBody>
        </p:sp>
        <p:sp>
          <p:nvSpPr>
            <p:cNvPr id="1054" name="Rectangle 30"/>
            <p:cNvSpPr>
              <a:spLocks noChangeArrowheads="1"/>
            </p:cNvSpPr>
            <p:nvPr userDrawn="1"/>
          </p:nvSpPr>
          <p:spPr bwMode="ltGray">
            <a:xfrm>
              <a:off x="4842" y="3919"/>
              <a:ext cx="60" cy="286"/>
            </a:xfrm>
            <a:prstGeom prst="rect">
              <a:avLst/>
            </a:prstGeom>
            <a:solidFill>
              <a:srgbClr val="67C6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v-SE"/>
            </a:p>
          </p:txBody>
        </p:sp>
        <p:sp>
          <p:nvSpPr>
            <p:cNvPr id="1055" name="Rectangle 31"/>
            <p:cNvSpPr>
              <a:spLocks noChangeArrowheads="1"/>
            </p:cNvSpPr>
            <p:nvPr userDrawn="1"/>
          </p:nvSpPr>
          <p:spPr bwMode="ltGray">
            <a:xfrm>
              <a:off x="4986" y="3919"/>
              <a:ext cx="60" cy="286"/>
            </a:xfrm>
            <a:prstGeom prst="rect">
              <a:avLst/>
            </a:prstGeom>
            <a:solidFill>
              <a:srgbClr val="4573B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v-SE"/>
            </a:p>
          </p:txBody>
        </p:sp>
        <p:sp>
          <p:nvSpPr>
            <p:cNvPr id="1056" name="Rectangle 32"/>
            <p:cNvSpPr>
              <a:spLocks noChangeArrowheads="1"/>
            </p:cNvSpPr>
            <p:nvPr userDrawn="1"/>
          </p:nvSpPr>
          <p:spPr bwMode="ltGray">
            <a:xfrm>
              <a:off x="5130" y="3919"/>
              <a:ext cx="60" cy="286"/>
            </a:xfrm>
            <a:prstGeom prst="rect">
              <a:avLst/>
            </a:prstGeom>
            <a:solidFill>
              <a:srgbClr val="09489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v-SE"/>
            </a:p>
          </p:txBody>
        </p:sp>
        <p:sp>
          <p:nvSpPr>
            <p:cNvPr id="1057" name="Rectangle 33"/>
            <p:cNvSpPr>
              <a:spLocks noChangeArrowheads="1"/>
            </p:cNvSpPr>
            <p:nvPr userDrawn="1"/>
          </p:nvSpPr>
          <p:spPr bwMode="ltGray">
            <a:xfrm>
              <a:off x="5273" y="3919"/>
              <a:ext cx="61" cy="286"/>
            </a:xfrm>
            <a:prstGeom prst="rect">
              <a:avLst/>
            </a:prstGeom>
            <a:solidFill>
              <a:srgbClr val="81017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v-SE"/>
            </a:p>
          </p:txBody>
        </p:sp>
        <p:sp>
          <p:nvSpPr>
            <p:cNvPr id="1058" name="Rectangle 34"/>
            <p:cNvSpPr>
              <a:spLocks noChangeArrowheads="1"/>
            </p:cNvSpPr>
            <p:nvPr userDrawn="1"/>
          </p:nvSpPr>
          <p:spPr bwMode="ltGray">
            <a:xfrm>
              <a:off x="5417" y="3919"/>
              <a:ext cx="60" cy="286"/>
            </a:xfrm>
            <a:prstGeom prst="rect">
              <a:avLst/>
            </a:prstGeom>
            <a:solidFill>
              <a:srgbClr val="CF027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v-SE"/>
            </a:p>
          </p:txBody>
        </p:sp>
        <p:sp>
          <p:nvSpPr>
            <p:cNvPr id="1059" name="Rectangle 35"/>
            <p:cNvSpPr>
              <a:spLocks noChangeArrowheads="1"/>
            </p:cNvSpPr>
            <p:nvPr userDrawn="1"/>
          </p:nvSpPr>
          <p:spPr bwMode="ltGray">
            <a:xfrm>
              <a:off x="5560" y="3919"/>
              <a:ext cx="60" cy="286"/>
            </a:xfrm>
            <a:prstGeom prst="rect">
              <a:avLst/>
            </a:prstGeom>
            <a:solidFill>
              <a:srgbClr val="F1148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v-SE"/>
            </a:p>
          </p:txBody>
        </p:sp>
        <p:sp>
          <p:nvSpPr>
            <p:cNvPr id="1060" name="Rectangle 36"/>
            <p:cNvSpPr>
              <a:spLocks noChangeArrowheads="1"/>
            </p:cNvSpPr>
            <p:nvPr userDrawn="1"/>
          </p:nvSpPr>
          <p:spPr bwMode="ltGray">
            <a:xfrm>
              <a:off x="5704" y="3919"/>
              <a:ext cx="60" cy="286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v-SE"/>
            </a:p>
          </p:txBody>
        </p:sp>
      </p:grpSp>
      <p:sp>
        <p:nvSpPr>
          <p:cNvPr id="1031" name="Rectangle 7"/>
          <p:cNvSpPr>
            <a:spLocks noChangeArrowheads="1"/>
          </p:cNvSpPr>
          <p:nvPr/>
        </p:nvSpPr>
        <p:spPr bwMode="ltGray">
          <a:xfrm>
            <a:off x="0" y="0"/>
            <a:ext cx="9144000" cy="287338"/>
          </a:xfrm>
          <a:prstGeom prst="rect">
            <a:avLst/>
          </a:prstGeom>
          <a:solidFill>
            <a:srgbClr val="E3E3E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sv-SE"/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black">
          <a:xfrm>
            <a:off x="0" y="6462713"/>
            <a:ext cx="9144000" cy="395287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sv-SE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31913" y="788988"/>
            <a:ext cx="6192837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31913" y="2116138"/>
            <a:ext cx="7416800" cy="412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white">
          <a:xfrm>
            <a:off x="179388" y="6532563"/>
            <a:ext cx="2133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FF0A4EC-7DD6-4531-9B42-2E2190D69398}" type="datetime1">
              <a:rPr lang="sv-SE"/>
              <a:pPr>
                <a:defRPr/>
              </a:pPr>
              <a:t>2015-08-21</a:t>
            </a:fld>
            <a:endParaRPr lang="sv-SE"/>
          </a:p>
        </p:txBody>
      </p:sp>
      <p:sp>
        <p:nvSpPr>
          <p:cNvPr id="2" name="Rectangle 6"/>
          <p:cNvSpPr>
            <a:spLocks noGrp="1" noChangeArrowheads="1"/>
          </p:cNvSpPr>
          <p:nvPr>
            <p:ph type="sldNum" sz="quarter" idx="4"/>
          </p:nvPr>
        </p:nvSpPr>
        <p:spPr bwMode="white">
          <a:xfrm>
            <a:off x="6819900" y="6532563"/>
            <a:ext cx="2133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0074706-1E91-448D-A778-DE7E2464BC0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1063" name="Text Box 39"/>
          <p:cNvSpPr txBox="1">
            <a:spLocks noChangeArrowheads="1"/>
          </p:cNvSpPr>
          <p:nvPr/>
        </p:nvSpPr>
        <p:spPr bwMode="blackWhite">
          <a:xfrm>
            <a:off x="2411413" y="6546850"/>
            <a:ext cx="4392612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buClrTx/>
              <a:buFontTx/>
              <a:buNone/>
              <a:defRPr/>
            </a:pPr>
            <a:r>
              <a:rPr lang="sv-SE" sz="1000">
                <a:solidFill>
                  <a:schemeClr val="bg1"/>
                </a:solidFill>
              </a:rPr>
              <a:t>SWEPUMP – en branschförening inom Teknikföretagens Branschgrupper</a:t>
            </a:r>
          </a:p>
        </p:txBody>
      </p:sp>
      <p:sp>
        <p:nvSpPr>
          <p:cNvPr id="1070" name="Rectangle 46"/>
          <p:cNvSpPr>
            <a:spLocks noChangeArrowheads="1"/>
          </p:cNvSpPr>
          <p:nvPr userDrawn="1"/>
        </p:nvSpPr>
        <p:spPr bwMode="auto">
          <a:xfrm>
            <a:off x="0" y="117475"/>
            <a:ext cx="9144000" cy="21590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rgbClr val="0B57B3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sv-SE"/>
          </a:p>
        </p:txBody>
      </p:sp>
      <p:pic>
        <p:nvPicPr>
          <p:cNvPr id="1071" name="Picture 47" descr="logotype-för-brevpapper-m-m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812088" y="884238"/>
            <a:ext cx="1116012" cy="9604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9pPr>
    </p:titleStyle>
    <p:bodyStyle>
      <a:lvl1pPr marL="266700" indent="-266700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Clr>
          <a:srgbClr val="777777"/>
        </a:buClr>
        <a:buFont typeface="Wingdings 2" pitchFamily="18" charset="2"/>
        <a:buChar char="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22300" indent="-176213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rgbClr val="777777"/>
        </a:buClr>
        <a:buFont typeface="Arial Narrow" pitchFamily="34" charset="0"/>
        <a:buChar char="–"/>
        <a:defRPr sz="2000">
          <a:solidFill>
            <a:schemeClr val="tx1"/>
          </a:solidFill>
          <a:latin typeface="+mn-lt"/>
        </a:defRPr>
      </a:lvl2pPr>
      <a:lvl3pPr marL="977900" indent="-176213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rgbClr val="777777"/>
        </a:buClr>
        <a:buFont typeface="Arial Narrow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1343025" indent="-185738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rgbClr val="777777"/>
        </a:buClr>
        <a:buFont typeface="Arial Narrow" pitchFamily="34" charset="0"/>
        <a:buChar char="–"/>
        <a:defRPr sz="1400">
          <a:solidFill>
            <a:schemeClr val="tx1"/>
          </a:solidFill>
          <a:latin typeface="+mn-lt"/>
        </a:defRPr>
      </a:lvl4pPr>
      <a:lvl5pPr marL="1701800" indent="-179388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rgbClr val="777777"/>
        </a:buClr>
        <a:buFont typeface="Arial Narrow" pitchFamily="34" charset="0"/>
        <a:buChar char="–"/>
        <a:defRPr sz="1200">
          <a:solidFill>
            <a:schemeClr val="tx1"/>
          </a:solidFill>
          <a:latin typeface="+mn-lt"/>
        </a:defRPr>
      </a:lvl5pPr>
      <a:lvl6pPr marL="2159000" indent="-179388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777777"/>
        </a:buClr>
        <a:buFont typeface="Arial Narrow" pitchFamily="34" charset="0"/>
        <a:buChar char="–"/>
        <a:defRPr sz="1200">
          <a:solidFill>
            <a:schemeClr val="tx1"/>
          </a:solidFill>
          <a:latin typeface="+mn-lt"/>
        </a:defRPr>
      </a:lvl6pPr>
      <a:lvl7pPr marL="2616200" indent="-179388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777777"/>
        </a:buClr>
        <a:buFont typeface="Arial Narrow" pitchFamily="34" charset="0"/>
        <a:buChar char="–"/>
        <a:defRPr sz="1200">
          <a:solidFill>
            <a:schemeClr val="tx1"/>
          </a:solidFill>
          <a:latin typeface="+mn-lt"/>
        </a:defRPr>
      </a:lvl7pPr>
      <a:lvl8pPr marL="3073400" indent="-179388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777777"/>
        </a:buClr>
        <a:buFont typeface="Arial Narrow" pitchFamily="34" charset="0"/>
        <a:buChar char="–"/>
        <a:defRPr sz="1200">
          <a:solidFill>
            <a:schemeClr val="tx1"/>
          </a:solidFill>
          <a:latin typeface="+mn-lt"/>
        </a:defRPr>
      </a:lvl8pPr>
      <a:lvl9pPr marL="3530600" indent="-179388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777777"/>
        </a:buClr>
        <a:buFont typeface="Arial Narrow" pitchFamily="34" charset="0"/>
        <a:buChar char="–"/>
        <a:defRPr sz="12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sv-SE" dirty="0" smtClean="0"/>
              <a:t>mall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sv-SE" dirty="0" smtClean="0"/>
              <a:t>mall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331913" y="1844824"/>
            <a:ext cx="7416800" cy="4121150"/>
          </a:xfrm>
        </p:spPr>
        <p:txBody>
          <a:bodyPr/>
          <a:lstStyle/>
          <a:p>
            <a:endParaRPr lang="sv-SE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4AE5655-5162-4E21-8776-50AD0B0D8354}" type="slidenum">
              <a:rPr lang="sv-SE" smtClean="0"/>
              <a:pPr>
                <a:defRPr/>
              </a:pPr>
              <a:t>2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331913" y="1844824"/>
            <a:ext cx="7416800" cy="4121150"/>
          </a:xfrm>
        </p:spPr>
        <p:txBody>
          <a:bodyPr/>
          <a:lstStyle/>
          <a:p>
            <a:pPr lvl="1"/>
            <a:endParaRPr lang="sv-SE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4AE5655-5162-4E21-8776-50AD0B0D8354}" type="slidenum">
              <a:rPr lang="sv-SE" smtClean="0"/>
              <a:pPr>
                <a:defRPr/>
              </a:pPr>
              <a:t>3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knikföretagen_mall">
  <a:themeElements>
    <a:clrScheme name="Teknikföretagen_mall 1">
      <a:dk1>
        <a:srgbClr val="000000"/>
      </a:dk1>
      <a:lt1>
        <a:srgbClr val="FFFFFF"/>
      </a:lt1>
      <a:dk2>
        <a:srgbClr val="000000"/>
      </a:dk2>
      <a:lt2>
        <a:srgbClr val="E3E3E3"/>
      </a:lt2>
      <a:accent1>
        <a:srgbClr val="99CF16"/>
      </a:accent1>
      <a:accent2>
        <a:srgbClr val="3A9625"/>
      </a:accent2>
      <a:accent3>
        <a:srgbClr val="FFFFFF"/>
      </a:accent3>
      <a:accent4>
        <a:srgbClr val="000000"/>
      </a:accent4>
      <a:accent5>
        <a:srgbClr val="CAE4AB"/>
      </a:accent5>
      <a:accent6>
        <a:srgbClr val="348720"/>
      </a:accent6>
      <a:hlink>
        <a:srgbClr val="4573B3"/>
      </a:hlink>
      <a:folHlink>
        <a:srgbClr val="094891"/>
      </a:folHlink>
    </a:clrScheme>
    <a:fontScheme name="Teknikföretagen_mall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>
            <a:srgbClr val="777777"/>
          </a:buClr>
          <a:buSzTx/>
          <a:buFont typeface="Arial Narrow" pitchFamily="34" charset="0"/>
          <a:buNone/>
          <a:tabLst/>
          <a:defRPr kumimoji="0" lang="sv-SE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>
            <a:srgbClr val="777777"/>
          </a:buClr>
          <a:buSzTx/>
          <a:buFont typeface="Arial Narrow" pitchFamily="34" charset="0"/>
          <a:buNone/>
          <a:tabLst/>
          <a:defRPr kumimoji="0" lang="sv-SE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Teknikföretagen_mall 1">
        <a:dk1>
          <a:srgbClr val="000000"/>
        </a:dk1>
        <a:lt1>
          <a:srgbClr val="FFFFFF"/>
        </a:lt1>
        <a:dk2>
          <a:srgbClr val="000000"/>
        </a:dk2>
        <a:lt2>
          <a:srgbClr val="E3E3E3"/>
        </a:lt2>
        <a:accent1>
          <a:srgbClr val="99CF16"/>
        </a:accent1>
        <a:accent2>
          <a:srgbClr val="3A9625"/>
        </a:accent2>
        <a:accent3>
          <a:srgbClr val="FFFFFF"/>
        </a:accent3>
        <a:accent4>
          <a:srgbClr val="000000"/>
        </a:accent4>
        <a:accent5>
          <a:srgbClr val="CAE4AB"/>
        </a:accent5>
        <a:accent6>
          <a:srgbClr val="348720"/>
        </a:accent6>
        <a:hlink>
          <a:srgbClr val="4573B3"/>
        </a:hlink>
        <a:folHlink>
          <a:srgbClr val="09489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knikföretagen_mall 2">
        <a:dk1>
          <a:srgbClr val="000000"/>
        </a:dk1>
        <a:lt1>
          <a:srgbClr val="FFFFFF"/>
        </a:lt1>
        <a:dk2>
          <a:srgbClr val="000000"/>
        </a:dk2>
        <a:lt2>
          <a:srgbClr val="AFAFAF"/>
        </a:lt2>
        <a:accent1>
          <a:srgbClr val="81017E"/>
        </a:accent1>
        <a:accent2>
          <a:srgbClr val="777777"/>
        </a:accent2>
        <a:accent3>
          <a:srgbClr val="FFFFFF"/>
        </a:accent3>
        <a:accent4>
          <a:srgbClr val="000000"/>
        </a:accent4>
        <a:accent5>
          <a:srgbClr val="C1AAC0"/>
        </a:accent5>
        <a:accent6>
          <a:srgbClr val="6B6B6B"/>
        </a:accent6>
        <a:hlink>
          <a:srgbClr val="4573B3"/>
        </a:hlink>
        <a:folHlink>
          <a:srgbClr val="09489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Teknikföretagen_mall</Template>
  <TotalTime>0</TotalTime>
  <Words>4</Words>
  <Application>Microsoft Office PowerPoint</Application>
  <PresentationFormat>Bildspel på skärmen (4:3)</PresentationFormat>
  <Paragraphs>4</Paragraphs>
  <Slides>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6" baseType="lpstr">
      <vt:lpstr>Arial Narrow</vt:lpstr>
      <vt:lpstr>Wingdings 2</vt:lpstr>
      <vt:lpstr>Teknikföretagen_mall</vt:lpstr>
      <vt:lpstr>mall</vt:lpstr>
      <vt:lpstr>PowerPoint-presentation</vt:lpstr>
      <vt:lpstr>PowerPoint-presentation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Servicesektionen inom SWEPUMP</dc:title>
  <dc:creator/>
  <cp:lastModifiedBy/>
  <cp:revision>56</cp:revision>
  <cp:lastPrinted>2008-05-20T08:22:31Z</cp:lastPrinted>
  <dcterms:created xsi:type="dcterms:W3CDTF">2006-11-09T15:22:24Z</dcterms:created>
  <dcterms:modified xsi:type="dcterms:W3CDTF">2015-08-21T08:57:38Z</dcterms:modified>
</cp:coreProperties>
</file>