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57" r:id="rId3"/>
    <p:sldId id="372" r:id="rId4"/>
  </p:sldIdLst>
  <p:sldSz cx="9144000" cy="6858000" type="screen4x3"/>
  <p:notesSz cx="6662738" cy="9926638"/>
  <p:defaultTextStyle>
    <a:defPPr>
      <a:defRPr lang="sv-SE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rgbClr val="777777"/>
      </a:buClr>
      <a:buFont typeface="Arial Narrow" pitchFamily="34" charset="0"/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rgbClr val="777777"/>
      </a:buClr>
      <a:buFont typeface="Arial Narrow" pitchFamily="34" charset="0"/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rgbClr val="777777"/>
      </a:buClr>
      <a:buFont typeface="Arial Narrow" pitchFamily="34" charset="0"/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rgbClr val="777777"/>
      </a:buClr>
      <a:buFont typeface="Arial Narrow" pitchFamily="34" charset="0"/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rgbClr val="777777"/>
      </a:buClr>
      <a:buFont typeface="Arial Narrow" pitchFamily="34" charset="0"/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3B3"/>
    <a:srgbClr val="7F7F7F"/>
    <a:srgbClr val="67C6DD"/>
    <a:srgbClr val="777777"/>
    <a:srgbClr val="E3E3E3"/>
    <a:srgbClr val="0B57B3"/>
    <a:srgbClr val="0041A0"/>
    <a:srgbClr val="00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96" autoAdjust="0"/>
  </p:normalViewPr>
  <p:slideViewPr>
    <p:cSldViewPr>
      <p:cViewPr varScale="1">
        <p:scale>
          <a:sx n="105" d="100"/>
          <a:sy n="105" d="100"/>
        </p:scale>
        <p:origin x="80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7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9" y="1"/>
            <a:ext cx="2887661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8166"/>
            <a:ext cx="2887662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9" y="9428166"/>
            <a:ext cx="2887661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79537150-BADF-44EE-A431-3F363544840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989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9" y="1"/>
            <a:ext cx="2887661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6"/>
            <a:ext cx="5329239" cy="446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8166"/>
            <a:ext cx="2887662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9" y="9428166"/>
            <a:ext cx="2887661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1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DCFE9745-0EDF-4B65-9095-3CFBBDDCAD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7415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0" y="0"/>
            <a:ext cx="9144000" cy="287338"/>
          </a:xfrm>
          <a:prstGeom prst="rect">
            <a:avLst/>
          </a:prstGeom>
          <a:solidFill>
            <a:srgbClr val="E3E3E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black">
          <a:xfrm>
            <a:off x="0" y="6462713"/>
            <a:ext cx="9144000" cy="3952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sp>
        <p:nvSpPr>
          <p:cNvPr id="6" name="Rectangle 42"/>
          <p:cNvSpPr>
            <a:spLocks noChangeArrowheads="1"/>
          </p:cNvSpPr>
          <p:nvPr userDrawn="1"/>
        </p:nvSpPr>
        <p:spPr bwMode="auto">
          <a:xfrm>
            <a:off x="0" y="117475"/>
            <a:ext cx="9144000" cy="2159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0B57B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sv-SE"/>
          </a:p>
        </p:txBody>
      </p:sp>
      <p:pic>
        <p:nvPicPr>
          <p:cNvPr id="7" name="Picture 43" descr="logotype-för-brevpapper-m-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500563"/>
            <a:ext cx="2051050" cy="1763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 Box 44"/>
          <p:cNvSpPr txBox="1">
            <a:spLocks noChangeArrowheads="1"/>
          </p:cNvSpPr>
          <p:nvPr userDrawn="1"/>
        </p:nvSpPr>
        <p:spPr bwMode="blackWhite">
          <a:xfrm>
            <a:off x="2411413" y="6546850"/>
            <a:ext cx="439261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  <a:defRPr/>
            </a:pPr>
            <a:r>
              <a:rPr lang="sv-SE" sz="1000">
                <a:solidFill>
                  <a:schemeClr val="bg1"/>
                </a:solidFill>
              </a:rPr>
              <a:t>SWEPUMP – en branschförening inom Teknikföretagens Branschgrupper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1366838" y="620713"/>
            <a:ext cx="6408737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366838" y="2133600"/>
            <a:ext cx="6410325" cy="720725"/>
          </a:xfrm>
        </p:spPr>
        <p:txBody>
          <a:bodyPr/>
          <a:lstStyle>
            <a:lvl1pPr marL="0" indent="0">
              <a:buFont typeface="Wingdings 2" pitchFamily="18" charset="2"/>
              <a:buNone/>
              <a:defRPr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dt" sz="half" idx="10"/>
          </p:nvPr>
        </p:nvSpPr>
        <p:spPr>
          <a:xfrm>
            <a:off x="179388" y="6532563"/>
            <a:ext cx="2133600" cy="269875"/>
          </a:xfrm>
          <a:ln algn="ctr"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CFED2-CEEA-40E7-BD59-F659BE2B5934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10" name="Rectangle 1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19900" y="6532563"/>
            <a:ext cx="2133600" cy="269875"/>
          </a:xfrm>
          <a:ln algn="ctr"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0C472-1B6C-4847-8ED4-6BF5F763EF8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6EE6B-DACF-4546-B4A2-1051874DD8BE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8C2DB-C39E-4618-9BAA-56A40AAC605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94513" y="788988"/>
            <a:ext cx="1854200" cy="54483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331913" y="788988"/>
            <a:ext cx="5410200" cy="54483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3F666-0275-4A14-B3E0-8F6E3480931E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B355B-3C35-43F5-991B-4DF7AF234E6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7AECB-5635-414D-8B8C-52C6F3E73C0D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E5655-5162-4E21-8776-50AD0B0D835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C8FE6-40BD-4344-876D-7E93ACE31F52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78494-262C-483D-8DD3-607F44FA2DF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331913" y="2116138"/>
            <a:ext cx="3632200" cy="412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16513" y="2116138"/>
            <a:ext cx="3632200" cy="412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FF026-DB64-40B2-9FE0-D7DED5A6FC31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4C135-66C1-4729-A84D-E35E1076C8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AD781-7DD1-4AE3-A9C5-0AA0EC4E5A9D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942AF-52E9-4C1B-BD2C-D89450AC9CB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B3365-5BB7-46E1-85AC-23225BD65E10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D960-1EF1-44BF-AC2B-9A6E63FABD9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B1F70-9C8F-4297-941B-0707E05683A7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BC854-76D1-4A55-992C-544F18515E4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77DC6-151F-47B7-B530-BDA8DDF9B4CE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AE3A0-6E01-435E-B16C-9B6E4C4A4F3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F3928-7854-4DFE-AC74-8D0A6926C0ED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1ED1E-0A5D-4DC6-86E7-25066040E45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7"/>
          <p:cNvGrpSpPr>
            <a:grpSpLocks/>
          </p:cNvGrpSpPr>
          <p:nvPr/>
        </p:nvGrpSpPr>
        <p:grpSpPr bwMode="auto">
          <a:xfrm>
            <a:off x="6011863" y="6284913"/>
            <a:ext cx="3132137" cy="558800"/>
            <a:chOff x="4268" y="3919"/>
            <a:chExt cx="1496" cy="286"/>
          </a:xfrm>
        </p:grpSpPr>
        <p:sp>
          <p:nvSpPr>
            <p:cNvPr id="1050" name="Rectangle 26"/>
            <p:cNvSpPr>
              <a:spLocks noChangeArrowheads="1"/>
            </p:cNvSpPr>
            <p:nvPr userDrawn="1"/>
          </p:nvSpPr>
          <p:spPr bwMode="ltGray">
            <a:xfrm>
              <a:off x="4268" y="3919"/>
              <a:ext cx="60" cy="286"/>
            </a:xfrm>
            <a:prstGeom prst="rect">
              <a:avLst/>
            </a:prstGeom>
            <a:solidFill>
              <a:srgbClr val="FFF5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1" name="Rectangle 27"/>
            <p:cNvSpPr>
              <a:spLocks noChangeArrowheads="1"/>
            </p:cNvSpPr>
            <p:nvPr userDrawn="1"/>
          </p:nvSpPr>
          <p:spPr bwMode="ltGray">
            <a:xfrm>
              <a:off x="4412" y="3919"/>
              <a:ext cx="60" cy="286"/>
            </a:xfrm>
            <a:prstGeom prst="rect">
              <a:avLst/>
            </a:prstGeom>
            <a:solidFill>
              <a:srgbClr val="CCE7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ltGray">
            <a:xfrm>
              <a:off x="4555" y="3919"/>
              <a:ext cx="60" cy="286"/>
            </a:xfrm>
            <a:prstGeom prst="rect">
              <a:avLst/>
            </a:prstGeom>
            <a:solidFill>
              <a:srgbClr val="99CF1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ltGray">
            <a:xfrm>
              <a:off x="4699" y="3919"/>
              <a:ext cx="61" cy="286"/>
            </a:xfrm>
            <a:prstGeom prst="rect">
              <a:avLst/>
            </a:prstGeom>
            <a:solidFill>
              <a:srgbClr val="3A962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4" name="Rectangle 30"/>
            <p:cNvSpPr>
              <a:spLocks noChangeArrowheads="1"/>
            </p:cNvSpPr>
            <p:nvPr userDrawn="1"/>
          </p:nvSpPr>
          <p:spPr bwMode="ltGray">
            <a:xfrm>
              <a:off x="4842" y="3919"/>
              <a:ext cx="60" cy="286"/>
            </a:xfrm>
            <a:prstGeom prst="rect">
              <a:avLst/>
            </a:prstGeom>
            <a:solidFill>
              <a:srgbClr val="67C6D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5" name="Rectangle 31"/>
            <p:cNvSpPr>
              <a:spLocks noChangeArrowheads="1"/>
            </p:cNvSpPr>
            <p:nvPr userDrawn="1"/>
          </p:nvSpPr>
          <p:spPr bwMode="ltGray">
            <a:xfrm>
              <a:off x="4986" y="3919"/>
              <a:ext cx="60" cy="286"/>
            </a:xfrm>
            <a:prstGeom prst="rect">
              <a:avLst/>
            </a:prstGeom>
            <a:solidFill>
              <a:srgbClr val="4573B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6" name="Rectangle 32"/>
            <p:cNvSpPr>
              <a:spLocks noChangeArrowheads="1"/>
            </p:cNvSpPr>
            <p:nvPr userDrawn="1"/>
          </p:nvSpPr>
          <p:spPr bwMode="ltGray">
            <a:xfrm>
              <a:off x="5130" y="3919"/>
              <a:ext cx="60" cy="286"/>
            </a:xfrm>
            <a:prstGeom prst="rect">
              <a:avLst/>
            </a:prstGeom>
            <a:solidFill>
              <a:srgbClr val="09489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7" name="Rectangle 33"/>
            <p:cNvSpPr>
              <a:spLocks noChangeArrowheads="1"/>
            </p:cNvSpPr>
            <p:nvPr userDrawn="1"/>
          </p:nvSpPr>
          <p:spPr bwMode="ltGray">
            <a:xfrm>
              <a:off x="5273" y="3919"/>
              <a:ext cx="61" cy="286"/>
            </a:xfrm>
            <a:prstGeom prst="rect">
              <a:avLst/>
            </a:prstGeom>
            <a:solidFill>
              <a:srgbClr val="81017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ltGray">
            <a:xfrm>
              <a:off x="5417" y="3919"/>
              <a:ext cx="60" cy="286"/>
            </a:xfrm>
            <a:prstGeom prst="rect">
              <a:avLst/>
            </a:prstGeom>
            <a:solidFill>
              <a:srgbClr val="CF02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ltGray">
            <a:xfrm>
              <a:off x="5560" y="3919"/>
              <a:ext cx="60" cy="286"/>
            </a:xfrm>
            <a:prstGeom prst="rect">
              <a:avLst/>
            </a:prstGeom>
            <a:solidFill>
              <a:srgbClr val="F1148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ltGray">
            <a:xfrm>
              <a:off x="5704" y="3919"/>
              <a:ext cx="60" cy="28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1031" name="Rectangle 7"/>
          <p:cNvSpPr>
            <a:spLocks noChangeArrowheads="1"/>
          </p:cNvSpPr>
          <p:nvPr/>
        </p:nvSpPr>
        <p:spPr bwMode="ltGray">
          <a:xfrm>
            <a:off x="0" y="0"/>
            <a:ext cx="9144000" cy="287338"/>
          </a:xfrm>
          <a:prstGeom prst="rect">
            <a:avLst/>
          </a:prstGeom>
          <a:solidFill>
            <a:srgbClr val="E3E3E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black">
          <a:xfrm>
            <a:off x="0" y="6462713"/>
            <a:ext cx="9144000" cy="3952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788988"/>
            <a:ext cx="61928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2116138"/>
            <a:ext cx="7416800" cy="412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179388" y="6532563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FF0A4EC-7DD6-4531-9B42-2E2190D69398}" type="datetime1">
              <a:rPr lang="sv-SE"/>
              <a:pPr>
                <a:defRPr/>
              </a:pPr>
              <a:t>2015-08-21</a:t>
            </a:fld>
            <a:endParaRPr lang="sv-S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819900" y="6532563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0074706-1E91-448D-A778-DE7E2464BC0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63" name="Text Box 39"/>
          <p:cNvSpPr txBox="1">
            <a:spLocks noChangeArrowheads="1"/>
          </p:cNvSpPr>
          <p:nvPr/>
        </p:nvSpPr>
        <p:spPr bwMode="blackWhite">
          <a:xfrm>
            <a:off x="2411413" y="6546850"/>
            <a:ext cx="439261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  <a:defRPr/>
            </a:pPr>
            <a:r>
              <a:rPr lang="sv-SE" sz="1000">
                <a:solidFill>
                  <a:schemeClr val="bg1"/>
                </a:solidFill>
              </a:rPr>
              <a:t>SWEPUMP – en branschförening inom Teknikföretagens Branschgrupper</a:t>
            </a:r>
          </a:p>
        </p:txBody>
      </p:sp>
      <p:sp>
        <p:nvSpPr>
          <p:cNvPr id="1070" name="Rectangle 46"/>
          <p:cNvSpPr>
            <a:spLocks noChangeArrowheads="1"/>
          </p:cNvSpPr>
          <p:nvPr userDrawn="1"/>
        </p:nvSpPr>
        <p:spPr bwMode="auto">
          <a:xfrm>
            <a:off x="0" y="117475"/>
            <a:ext cx="9144000" cy="2159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0B57B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sv-SE"/>
          </a:p>
        </p:txBody>
      </p:sp>
      <p:pic>
        <p:nvPicPr>
          <p:cNvPr id="1071" name="Picture 47" descr="logotype-för-brevpapper-m-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12088" y="884238"/>
            <a:ext cx="1116012" cy="960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777777"/>
        </a:buClr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2300" indent="-1762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2000">
          <a:solidFill>
            <a:schemeClr val="tx1"/>
          </a:solidFill>
          <a:latin typeface="+mn-lt"/>
        </a:defRPr>
      </a:lvl2pPr>
      <a:lvl3pPr marL="977900" indent="-1762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1343025" indent="-18573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7018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200">
          <a:solidFill>
            <a:schemeClr val="tx1"/>
          </a:solidFill>
          <a:latin typeface="+mn-lt"/>
        </a:defRPr>
      </a:lvl5pPr>
      <a:lvl6pPr marL="2159000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200">
          <a:solidFill>
            <a:schemeClr val="tx1"/>
          </a:solidFill>
          <a:latin typeface="+mn-lt"/>
        </a:defRPr>
      </a:lvl6pPr>
      <a:lvl7pPr marL="2616200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200">
          <a:solidFill>
            <a:schemeClr val="tx1"/>
          </a:solidFill>
          <a:latin typeface="+mn-lt"/>
        </a:defRPr>
      </a:lvl7pPr>
      <a:lvl8pPr marL="3073400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200">
          <a:solidFill>
            <a:schemeClr val="tx1"/>
          </a:solidFill>
          <a:latin typeface="+mn-lt"/>
        </a:defRPr>
      </a:lvl8pPr>
      <a:lvl9pPr marL="3530600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777777"/>
        </a:buClr>
        <a:buFont typeface="Arial Narrow" pitchFamily="34" charset="0"/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dirty="0" smtClean="0"/>
              <a:t>mall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v-SE" dirty="0" smtClean="0"/>
              <a:t>mall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331913" y="1844824"/>
            <a:ext cx="7416800" cy="4121150"/>
          </a:xfrm>
        </p:spPr>
        <p:txBody>
          <a:bodyPr/>
          <a:lstStyle/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AE5655-5162-4E21-8776-50AD0B0D8354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331913" y="1844824"/>
            <a:ext cx="7416800" cy="4121150"/>
          </a:xfrm>
        </p:spPr>
        <p:txBody>
          <a:bodyPr/>
          <a:lstStyle/>
          <a:p>
            <a:pPr lvl="1"/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AE5655-5162-4E21-8776-50AD0B0D8354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kföretagen_mall">
  <a:themeElements>
    <a:clrScheme name="Teknikföretagen_mall 1">
      <a:dk1>
        <a:srgbClr val="000000"/>
      </a:dk1>
      <a:lt1>
        <a:srgbClr val="FFFFFF"/>
      </a:lt1>
      <a:dk2>
        <a:srgbClr val="000000"/>
      </a:dk2>
      <a:lt2>
        <a:srgbClr val="E3E3E3"/>
      </a:lt2>
      <a:accent1>
        <a:srgbClr val="99CF16"/>
      </a:accent1>
      <a:accent2>
        <a:srgbClr val="3A9625"/>
      </a:accent2>
      <a:accent3>
        <a:srgbClr val="FFFFFF"/>
      </a:accent3>
      <a:accent4>
        <a:srgbClr val="000000"/>
      </a:accent4>
      <a:accent5>
        <a:srgbClr val="CAE4AB"/>
      </a:accent5>
      <a:accent6>
        <a:srgbClr val="348720"/>
      </a:accent6>
      <a:hlink>
        <a:srgbClr val="4573B3"/>
      </a:hlink>
      <a:folHlink>
        <a:srgbClr val="094891"/>
      </a:folHlink>
    </a:clrScheme>
    <a:fontScheme name="Teknikföretagen_mall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777777"/>
          </a:buClr>
          <a:buSzTx/>
          <a:buFont typeface="Arial Narrow" pitchFamily="34" charset="0"/>
          <a:buNone/>
          <a:tabLst/>
          <a:defRPr kumimoji="0" lang="sv-S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777777"/>
          </a:buClr>
          <a:buSzTx/>
          <a:buFont typeface="Arial Narrow" pitchFamily="34" charset="0"/>
          <a:buNone/>
          <a:tabLst/>
          <a:defRPr kumimoji="0" lang="sv-S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Teknikföretagen_mall 1">
        <a:dk1>
          <a:srgbClr val="000000"/>
        </a:dk1>
        <a:lt1>
          <a:srgbClr val="FFFFFF"/>
        </a:lt1>
        <a:dk2>
          <a:srgbClr val="000000"/>
        </a:dk2>
        <a:lt2>
          <a:srgbClr val="E3E3E3"/>
        </a:lt2>
        <a:accent1>
          <a:srgbClr val="99CF16"/>
        </a:accent1>
        <a:accent2>
          <a:srgbClr val="3A9625"/>
        </a:accent2>
        <a:accent3>
          <a:srgbClr val="FFFFFF"/>
        </a:accent3>
        <a:accent4>
          <a:srgbClr val="000000"/>
        </a:accent4>
        <a:accent5>
          <a:srgbClr val="CAE4AB"/>
        </a:accent5>
        <a:accent6>
          <a:srgbClr val="348720"/>
        </a:accent6>
        <a:hlink>
          <a:srgbClr val="4573B3"/>
        </a:hlink>
        <a:folHlink>
          <a:srgbClr val="09489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ikföretagen_mall 2">
        <a:dk1>
          <a:srgbClr val="000000"/>
        </a:dk1>
        <a:lt1>
          <a:srgbClr val="FFFFFF"/>
        </a:lt1>
        <a:dk2>
          <a:srgbClr val="000000"/>
        </a:dk2>
        <a:lt2>
          <a:srgbClr val="AFAFAF"/>
        </a:lt2>
        <a:accent1>
          <a:srgbClr val="81017E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C1AAC0"/>
        </a:accent5>
        <a:accent6>
          <a:srgbClr val="6B6B6B"/>
        </a:accent6>
        <a:hlink>
          <a:srgbClr val="4573B3"/>
        </a:hlink>
        <a:folHlink>
          <a:srgbClr val="0948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Teknikföretagen_mall</Template>
  <TotalTime>0</TotalTime>
  <Words>4</Words>
  <Application>Microsoft Office PowerPoint</Application>
  <PresentationFormat>Bildspel på skärmen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 Narrow</vt:lpstr>
      <vt:lpstr>Wingdings 2</vt:lpstr>
      <vt:lpstr>Teknikföretagen_mall</vt:lpstr>
      <vt:lpstr>mall</vt:lpstr>
      <vt:lpstr>PowerPoint-presentation</vt:lpstr>
      <vt:lpstr>PowerPoint-presentation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Servicesektionen inom SWEPUMP</dc:title>
  <dc:creator/>
  <cp:lastModifiedBy/>
  <cp:revision>56</cp:revision>
  <cp:lastPrinted>2008-05-20T08:22:31Z</cp:lastPrinted>
  <dcterms:created xsi:type="dcterms:W3CDTF">2006-11-09T15:22:24Z</dcterms:created>
  <dcterms:modified xsi:type="dcterms:W3CDTF">2015-08-21T08:57:38Z</dcterms:modified>
</cp:coreProperties>
</file>